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C96D-4441-49D2-90CF-12EA5769A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88809-43E8-4D06-92E6-79407E0DF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DDA5-3538-49AD-85FB-6B3515F3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8360-88AD-419C-8EE4-18BE4935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84DD9-5416-4929-AF4E-28D1550D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88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EA81-BF9C-4173-93CC-63D890A3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1D12-42B6-456A-971E-AE760874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E6C1D-91F9-4468-82BD-49117BCC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B9E3C-BC51-4171-AF0B-A4E18D55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B727-91D3-4BEE-96F0-AC300A4A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CFA8E-5E54-4B77-9CAF-2D655F98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40F26-9143-4BBA-8229-34B9D57E5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0ECF-0E89-48BE-AD47-CB26B876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022D-81ED-4A89-91D3-E305CE8D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838B0-BD0C-49D7-8593-ED1A18A5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91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AA5F-2164-4C7D-8AC9-C551E3B9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7084-A9B8-42E5-8056-DD91C8143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28FFE-FD58-43E4-9300-A3DE1283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FF69-009C-4639-B5DA-D0B3D350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33F2-0896-4D37-9083-50608F2D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B826-5093-493E-BAD5-84DD29E7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231EC-CDED-49F2-9A7F-D922E05B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FA0A-2E14-4B59-9826-4C78B294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5D97-97A9-4245-A8AF-5D05D162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8A9A-16CE-43A9-89F9-9595128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0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CA0F-654A-48BB-9271-8BA5D26C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9874-18B7-475D-AE3C-430CABC44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9F72D-F950-4A4D-B20D-6FF237EC0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F2D4F-A21E-4DC1-881C-9FA04AE5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F71D1-FD24-4EAC-B4F8-2335B62F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17D2-996C-4AC8-91B6-8F707DEB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0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3AFD-6229-498D-84FB-ED19AFC3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7E16E-6D63-4D57-A97F-9DA0F5CCE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42166-2157-42BA-B10F-7E66DB9D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79325-443E-46C9-A09C-55280389B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7FB45-D161-4054-A906-E2BEC76CF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5310B-CF61-486F-A124-3B75D000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D08BF-327C-4558-B78F-1B60837E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4FAEE-760A-4FAF-89DF-941D988A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92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FF3B-AF81-4178-B7EF-CE7F51AA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DD283-EFD0-400C-ABAB-CFADEE29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913BC-DE68-4DE9-9539-E0BF1B9E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D11B7-5F51-4C94-A226-A7BA2AC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25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205C0-4AB4-46FF-AC71-B061B736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3ECC0-3B3B-4C1C-A4C9-1C2EEE10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42AAD-829A-43ED-BF7B-9AA35C46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3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32F4-6483-4F9F-9060-463F53C9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9849-C24B-4D22-8A11-ADC2A1BD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8884-8722-41F0-960B-9E3983E80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5807D-269E-4D40-B774-53D6C2CA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8B413-24A6-4D3D-A5CA-F6E6575F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964BB-6BAE-4369-9F31-95BDACA8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84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A5A-8590-4C4E-A120-AB6E58EF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30563C-6167-4576-830F-59A05491B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C2BF1-F962-479B-B777-0A3AC228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3002B-BFF5-4E22-B566-1F797806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3AE00-3DC2-4DAE-A15A-E9F3C3F9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AC55F-F79F-4F7E-B86E-219C1A5E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9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68D79-6BA5-4F5D-A25D-F7765AEC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6C9A8-231D-4750-A498-0BB7ED244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CF9B-6F59-431B-ABFE-AADC48BE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AC04-1FB8-4F1D-A852-47CB6AF73B70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CFCEB-3221-4732-AED8-78FD1285E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CD1D-48CD-4AC0-ACF0-39BC8E6AC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DDE0-2ADA-4BA4-B912-460EBB8BA9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2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pexels.com/photo/stonehenge-england-1448136/" TargetMode="External"/><Relationship Id="rId7" Type="http://schemas.openxmlformats.org/officeDocument/2006/relationships/hyperlink" Target="https://www.pikist.com/free-photo-xvvc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s://pxhere.com/ko/photo/1379360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pxhere.com/en/photo/7475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laeolithic_Era_in_Iran" TargetMode="External"/><Relationship Id="rId7" Type="http://schemas.openxmlformats.org/officeDocument/2006/relationships/hyperlink" Target="https://sketchfab.com/3d-models/palaeolithic-hand-axe-e9cdbf7d53c04400815d21657ef901b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pressbooks.bccampus.ca/cavestocathedrals/chapter/paleolithic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solithic" TargetMode="External"/><Relationship Id="rId7" Type="http://schemas.openxmlformats.org/officeDocument/2006/relationships/hyperlink" Target="https://www.metmuseum.org/art/collection/search/754048?sortBy=Relevance&amp;amp;ao=on&amp;amp;ft=*&amp;amp;offset=380&amp;amp;rpp=20&amp;amp;pos=38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eograph.org.uk/photo/420786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772226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31856336@N03/35992500056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83848D-42B7-478A-A685-B13D15FA8B36}"/>
              </a:ext>
            </a:extLst>
          </p:cNvPr>
          <p:cNvSpPr txBox="1"/>
          <p:nvPr/>
        </p:nvSpPr>
        <p:spPr>
          <a:xfrm>
            <a:off x="2216715" y="2902546"/>
            <a:ext cx="873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Outline" panose="03050602040000000000" pitchFamily="66" charset="0"/>
              </a:rPr>
              <a:t>The Stone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7A21C-B695-4B36-B6AD-08D7F82B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3191" y="4477480"/>
            <a:ext cx="3248809" cy="2380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59D1E-4A46-4F57-9E3F-1EAD984AA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971" y="4426503"/>
            <a:ext cx="3940629" cy="2254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5E833-D3AC-4527-89CC-903CADC1D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800" y="0"/>
            <a:ext cx="3723238" cy="2479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84E18-00CB-4CC5-8257-9B4C4EBB2F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31774" y="0"/>
            <a:ext cx="3860991" cy="25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914E43-EDE6-4F96-B2FB-0C34A71A2819}"/>
              </a:ext>
            </a:extLst>
          </p:cNvPr>
          <p:cNvSpPr txBox="1"/>
          <p:nvPr/>
        </p:nvSpPr>
        <p:spPr>
          <a:xfrm>
            <a:off x="2334409" y="537882"/>
            <a:ext cx="5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Palaeolithic 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28BFE-F359-4E55-94FA-BBB3CE5047B1}"/>
              </a:ext>
            </a:extLst>
          </p:cNvPr>
          <p:cNvSpPr txBox="1"/>
          <p:nvPr/>
        </p:nvSpPr>
        <p:spPr>
          <a:xfrm>
            <a:off x="3842657" y="2735366"/>
            <a:ext cx="339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People hunted animals to survive and followed the herds.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11FAC-DC1E-4358-991A-987293BF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901315"/>
            <a:ext cx="2260994" cy="2956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F04B4-56D9-40FB-AE5A-A641536CB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97645" y="0"/>
            <a:ext cx="3694355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E6044-6C37-4335-BB33-987974BB5CAA}"/>
              </a:ext>
            </a:extLst>
          </p:cNvPr>
          <p:cNvSpPr txBox="1"/>
          <p:nvPr/>
        </p:nvSpPr>
        <p:spPr>
          <a:xfrm>
            <a:off x="5460403" y="540460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  <a:p>
            <a:endParaRPr lang="en-GB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B2969-B055-4519-8AC5-6C52FE6F9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34553" y="4125686"/>
            <a:ext cx="4857447" cy="27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914E43-EDE6-4F96-B2FB-0C34A71A2819}"/>
              </a:ext>
            </a:extLst>
          </p:cNvPr>
          <p:cNvSpPr txBox="1"/>
          <p:nvPr/>
        </p:nvSpPr>
        <p:spPr>
          <a:xfrm>
            <a:off x="2334409" y="537882"/>
            <a:ext cx="5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Mesolithic 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28BFE-F359-4E55-94FA-BBB3CE5047B1}"/>
              </a:ext>
            </a:extLst>
          </p:cNvPr>
          <p:cNvSpPr txBox="1"/>
          <p:nvPr/>
        </p:nvSpPr>
        <p:spPr>
          <a:xfrm>
            <a:off x="4038600" y="2835316"/>
            <a:ext cx="339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Hunting animals for food was still dangerous.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8B705-8120-4914-80D7-3EE0CAED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1057" y="4348516"/>
            <a:ext cx="2520943" cy="2509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DDE91-E598-4B7C-8789-01C8E1A8F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348516"/>
            <a:ext cx="3251200" cy="2509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16D2E-C385-41A9-8409-259FF1AB8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2094670" cy="27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914E43-EDE6-4F96-B2FB-0C34A71A2819}"/>
              </a:ext>
            </a:extLst>
          </p:cNvPr>
          <p:cNvSpPr txBox="1"/>
          <p:nvPr/>
        </p:nvSpPr>
        <p:spPr>
          <a:xfrm>
            <a:off x="2334409" y="537882"/>
            <a:ext cx="586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Neolithic Era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28BFE-F359-4E55-94FA-BBB3CE5047B1}"/>
              </a:ext>
            </a:extLst>
          </p:cNvPr>
          <p:cNvSpPr txBox="1"/>
          <p:nvPr/>
        </p:nvSpPr>
        <p:spPr>
          <a:xfrm>
            <a:off x="4244662" y="2828835"/>
            <a:ext cx="339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People began to farm land, growing crops and they raised animals for meat.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151492-A65F-4093-85BA-40BE896CF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7376" y="4169535"/>
            <a:ext cx="4020134" cy="2688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8B2909-11CD-4C69-85F7-ACD5A6AB6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948899"/>
            <a:ext cx="4020134" cy="2909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8FC86C-F9E3-4ED6-8818-514A2DF5BC92}"/>
              </a:ext>
            </a:extLst>
          </p:cNvPr>
          <p:cNvSpPr txBox="1"/>
          <p:nvPr/>
        </p:nvSpPr>
        <p:spPr>
          <a:xfrm>
            <a:off x="0" y="7188350"/>
            <a:ext cx="402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31856336@N03/35992500056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0595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Debbie Hepplewhite Outline</vt:lpstr>
      <vt:lpstr>Debbie Hepplewhite Print Font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Yeboah</dc:creator>
  <cp:lastModifiedBy>Mrs Law</cp:lastModifiedBy>
  <cp:revision>16</cp:revision>
  <dcterms:created xsi:type="dcterms:W3CDTF">2025-01-20T13:06:29Z</dcterms:created>
  <dcterms:modified xsi:type="dcterms:W3CDTF">2025-02-12T15:17:05Z</dcterms:modified>
</cp:coreProperties>
</file>